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
  <Relationship Id="rId1" Type="http://schemas.openxmlformats.org/officeDocument/2006/relationships/officeDocument" Target="ppt/presentation.xml"/>
</Relationships>
</file>

<file path=ppt/presentation.xml><?xml version="1.0" encoding="utf-8"?>
<p:presentation xmlns:p="http://schemas.openxmlformats.org/presentationml/2006/main">
  <p:sldIdLst>
    <p:sldId xmlns:r="http://schemas.openxmlformats.org/officeDocument/2006/relationships" id="256" r:id="rId1"/>
  </p:sldIdLst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slide" Target="slides/slide1.xml"/></Relationships>
</file>

<file path=ppt/slides/slide1.xml><?xml version="1.0" encoding="utf-8"?>
<p:sld xmlns:p="http://schemas.openxmlformats.org/presentationml/2006/main">
  <p:cSld>
    <p:spTree/>
  </p:cSld>
</p:sld>
</file>

<file path=customXml/item1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10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11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12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13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14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15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16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17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18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19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2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20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21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22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23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24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25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26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27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28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29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3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30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31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32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33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34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35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36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37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38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39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4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40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5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6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7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8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

<file path=customXml/item9.xml><?xml version="1.0" encoding="utf-8"?>
<root>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pptx-payload-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root>
</file>